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7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6AE46-CA49-47F5-985E-4CD13206A4C1}" type="datetimeFigureOut">
              <a:rPr lang="en-US" smtClean="0"/>
              <a:t>10/18/2010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50900-84AB-45D8-A54D-649E0DAA3F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6AE46-CA49-47F5-985E-4CD13206A4C1}" type="datetimeFigureOut">
              <a:rPr lang="en-US" smtClean="0"/>
              <a:t>10/18/2010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50900-84AB-45D8-A54D-649E0DAA3F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6AE46-CA49-47F5-985E-4CD13206A4C1}" type="datetimeFigureOut">
              <a:rPr lang="en-US" smtClean="0"/>
              <a:t>10/18/2010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50900-84AB-45D8-A54D-649E0DAA3F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6AE46-CA49-47F5-985E-4CD13206A4C1}" type="datetimeFigureOut">
              <a:rPr lang="en-US" smtClean="0"/>
              <a:t>10/18/2010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50900-84AB-45D8-A54D-649E0DAA3F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6AE46-CA49-47F5-985E-4CD13206A4C1}" type="datetimeFigureOut">
              <a:rPr lang="en-US" smtClean="0"/>
              <a:t>10/18/2010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50900-84AB-45D8-A54D-649E0DAA3F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6AE46-CA49-47F5-985E-4CD13206A4C1}" type="datetimeFigureOut">
              <a:rPr lang="en-US" smtClean="0"/>
              <a:t>10/18/2010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50900-84AB-45D8-A54D-649E0DAA3F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6AE46-CA49-47F5-985E-4CD13206A4C1}" type="datetimeFigureOut">
              <a:rPr lang="en-US" smtClean="0"/>
              <a:t>10/18/2010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50900-84AB-45D8-A54D-649E0DAA3F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6AE46-CA49-47F5-985E-4CD13206A4C1}" type="datetimeFigureOut">
              <a:rPr lang="en-US" smtClean="0"/>
              <a:t>10/18/2010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50900-84AB-45D8-A54D-649E0DAA3F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6AE46-CA49-47F5-985E-4CD13206A4C1}" type="datetimeFigureOut">
              <a:rPr lang="en-US" smtClean="0"/>
              <a:t>10/18/2010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50900-84AB-45D8-A54D-649E0DAA3F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6AE46-CA49-47F5-985E-4CD13206A4C1}" type="datetimeFigureOut">
              <a:rPr lang="en-US" smtClean="0"/>
              <a:t>10/18/2010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50900-84AB-45D8-A54D-649E0DAA3F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6AE46-CA49-47F5-985E-4CD13206A4C1}" type="datetimeFigureOut">
              <a:rPr lang="en-US" smtClean="0"/>
              <a:t>10/18/2010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50900-84AB-45D8-A54D-649E0DAA3F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06AE46-CA49-47F5-985E-4CD13206A4C1}" type="datetimeFigureOut">
              <a:rPr lang="en-US" smtClean="0"/>
              <a:t>10/18/2010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B50900-84AB-45D8-A54D-649E0DAA3F3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Oprah, Dr. Seuss, and Professional Development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Eleven Guiding Principles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Martha Stewart Principle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1295400"/>
            <a:ext cx="27686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85800" y="4800600"/>
            <a:ext cx="798686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Sometimes staff development is like throwing a party.</a:t>
            </a:r>
          </a:p>
          <a:p>
            <a:r>
              <a:rPr lang="en-US" sz="2800" dirty="0" smtClean="0"/>
              <a:t>simple courtesies make the teachers feel special and</a:t>
            </a:r>
          </a:p>
          <a:p>
            <a:r>
              <a:rPr lang="en-US" sz="2800" dirty="0" smtClean="0"/>
              <a:t>acknowledged.</a:t>
            </a:r>
            <a:endParaRPr lang="en-US" sz="2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Monet Principle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1219200"/>
            <a:ext cx="3209925" cy="3138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28600" y="4495800"/>
            <a:ext cx="86113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Observe the interplay of reality and reflection.  Staff developers can</a:t>
            </a:r>
          </a:p>
          <a:p>
            <a:r>
              <a:rPr lang="en-US" sz="2400" dirty="0" smtClean="0"/>
              <a:t>provide a mirror for a teacher’s practice.  Through observation and</a:t>
            </a:r>
          </a:p>
          <a:p>
            <a:r>
              <a:rPr lang="en-US" sz="2400" dirty="0" smtClean="0"/>
              <a:t>feedback, the teacher is encouraged to reflect and consider his/her</a:t>
            </a:r>
          </a:p>
          <a:p>
            <a:r>
              <a:rPr lang="en-US" sz="2400" dirty="0" smtClean="0"/>
              <a:t>practice.</a:t>
            </a:r>
            <a:endParaRPr lang="en-US" sz="2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Dr. Seuss Principle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5486400"/>
            <a:ext cx="765658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Have fun!  How else will teachers and coaches have</a:t>
            </a:r>
          </a:p>
          <a:p>
            <a:r>
              <a:rPr lang="en-US" sz="2800" dirty="0" smtClean="0"/>
              <a:t>energy for such hard work?</a:t>
            </a:r>
            <a:endParaRPr lang="en-US" sz="28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1295400"/>
            <a:ext cx="2862262" cy="3949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Dick and Jane Principle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219200" y="4419600"/>
            <a:ext cx="7233840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Look!  See! Take the time to observe the teacher</a:t>
            </a:r>
          </a:p>
          <a:p>
            <a:r>
              <a:rPr lang="en-US" sz="2800" dirty="0" smtClean="0"/>
              <a:t>With whom you are working so you will know</a:t>
            </a:r>
          </a:p>
          <a:p>
            <a:r>
              <a:rPr lang="en-US" sz="2800" dirty="0" smtClean="0"/>
              <a:t>How to move them forward in their learning.</a:t>
            </a:r>
            <a:endParaRPr lang="en-US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1196109"/>
            <a:ext cx="2819400" cy="2990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62250" y="1866900"/>
            <a:ext cx="36195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Spice Girls Principle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90600" y="4953000"/>
            <a:ext cx="756527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Beware  of fads.  Stay grounded in the research</a:t>
            </a:r>
          </a:p>
          <a:p>
            <a:r>
              <a:rPr lang="en-US" sz="2800" dirty="0" smtClean="0"/>
              <a:t>And carefully evaluate new trends.  Not everything</a:t>
            </a:r>
          </a:p>
          <a:p>
            <a:r>
              <a:rPr lang="en-US" sz="2800" dirty="0" smtClean="0"/>
              <a:t>Out there is research based.</a:t>
            </a:r>
            <a:endParaRPr lang="en-US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Tortoise and the Hare Principle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1219200"/>
            <a:ext cx="3810000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762000" y="4343400"/>
            <a:ext cx="7858690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Pacing is an individual style issue.  When it comes</a:t>
            </a:r>
          </a:p>
          <a:p>
            <a:r>
              <a:rPr lang="en-US" sz="2800" dirty="0" smtClean="0"/>
              <a:t>To pacing adult learning be sensitive to the needs</a:t>
            </a:r>
          </a:p>
          <a:p>
            <a:r>
              <a:rPr lang="en-US" sz="2800" dirty="0" smtClean="0"/>
              <a:t>Of the learner.  Learning doesn’t happen in a straight</a:t>
            </a:r>
          </a:p>
          <a:p>
            <a:r>
              <a:rPr lang="en-US" sz="2800" dirty="0" smtClean="0"/>
              <a:t>Line, and its often recursive.</a:t>
            </a:r>
            <a:endParaRPr lang="en-US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Oprah Principle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1600200"/>
            <a:ext cx="3143250" cy="2432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066800" y="4267200"/>
            <a:ext cx="7137788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Relationships are the soul.  Just like with kids,</a:t>
            </a:r>
          </a:p>
          <a:p>
            <a:r>
              <a:rPr lang="en-US" sz="2800" dirty="0" smtClean="0"/>
              <a:t>Rapport is essential when working with adults.</a:t>
            </a:r>
          </a:p>
          <a:p>
            <a:r>
              <a:rPr lang="en-US" sz="2800" dirty="0" smtClean="0"/>
              <a:t>It is not until a relationship is established that a </a:t>
            </a:r>
          </a:p>
          <a:p>
            <a:r>
              <a:rPr lang="en-US" sz="2800" dirty="0" smtClean="0"/>
              <a:t>Teacher will be willing to take risks.</a:t>
            </a:r>
            <a:endParaRPr lang="en-US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Sistine Chapel Principle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524000"/>
            <a:ext cx="5324475" cy="2733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609600" y="4343400"/>
            <a:ext cx="803374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Both masterpieces and adult learners take time to develop.  Staff developers don’t always have the benefit of seeing  the final product.</a:t>
            </a:r>
            <a:endParaRPr lang="en-US" sz="2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Tomie</a:t>
            </a:r>
            <a:r>
              <a:rPr lang="en-US" dirty="0" smtClean="0"/>
              <a:t> </a:t>
            </a:r>
            <a:r>
              <a:rPr lang="en-US" dirty="0" err="1" smtClean="0"/>
              <a:t>dePaola</a:t>
            </a:r>
            <a:r>
              <a:rPr lang="en-US" dirty="0" smtClean="0"/>
              <a:t> Principle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1371600"/>
            <a:ext cx="2895600" cy="368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609600" y="5181600"/>
            <a:ext cx="7715254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Stamp your heart on every page of your work.  Stay</a:t>
            </a:r>
          </a:p>
          <a:p>
            <a:r>
              <a:rPr lang="en-US" sz="2800" dirty="0" smtClean="0"/>
              <a:t>passionate about your work and let your style come</a:t>
            </a:r>
          </a:p>
          <a:p>
            <a:r>
              <a:rPr lang="en-US" sz="2800" dirty="0" smtClean="0"/>
              <a:t>through.</a:t>
            </a:r>
            <a:endParaRPr lang="en-US" sz="2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Great Debate Principle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219200" y="2667000"/>
            <a:ext cx="729199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There is none.  Steer clear of an “US” VS “THEM”</a:t>
            </a:r>
          </a:p>
          <a:p>
            <a:r>
              <a:rPr lang="en-US" sz="2800" dirty="0" smtClean="0"/>
              <a:t>Stance.  Maintain an open mind.    We are all in</a:t>
            </a:r>
          </a:p>
          <a:p>
            <a:r>
              <a:rPr lang="en-US" sz="2800" dirty="0" smtClean="0"/>
              <a:t>This for KIDS.</a:t>
            </a:r>
            <a:endParaRPr lang="en-US" sz="2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Leo the Late Bloomer Principle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1219200"/>
            <a:ext cx="2566458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685800" y="5334000"/>
            <a:ext cx="778347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Keep modeling and providing feedback and they will</a:t>
            </a:r>
          </a:p>
          <a:p>
            <a:r>
              <a:rPr lang="en-US" sz="2800" dirty="0" smtClean="0"/>
              <a:t>all bloom in due time.</a:t>
            </a:r>
            <a:endParaRPr lang="en-US" sz="2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343</Words>
  <Application>Microsoft Office PowerPoint</Application>
  <PresentationFormat>On-screen Show (4:3)</PresentationFormat>
  <Paragraphs>45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Oprah, Dr. Seuss, and Professional Development</vt:lpstr>
      <vt:lpstr>The Dick and Jane Principle</vt:lpstr>
      <vt:lpstr>The Spice Girls Principle</vt:lpstr>
      <vt:lpstr>The Tortoise and the Hare Principle</vt:lpstr>
      <vt:lpstr>The Oprah Principle</vt:lpstr>
      <vt:lpstr>The Sistine Chapel Principle</vt:lpstr>
      <vt:lpstr>The Tomie dePaola Principle</vt:lpstr>
      <vt:lpstr>The Great Debate Principle</vt:lpstr>
      <vt:lpstr>The Leo the Late Bloomer Principle</vt:lpstr>
      <vt:lpstr>The Martha Stewart Principle</vt:lpstr>
      <vt:lpstr>The Monet Principle</vt:lpstr>
      <vt:lpstr>The Dr. Seuss Principle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Oprah, Dr. Seuss, and Professional Development</dc:title>
  <dc:creator>awalker</dc:creator>
  <cp:lastModifiedBy>awalker</cp:lastModifiedBy>
  <cp:revision>5</cp:revision>
  <dcterms:created xsi:type="dcterms:W3CDTF">2010-10-19T01:31:10Z</dcterms:created>
  <dcterms:modified xsi:type="dcterms:W3CDTF">2010-10-19T02:18:22Z</dcterms:modified>
</cp:coreProperties>
</file>